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8" r:id="rId7"/>
    <p:sldId id="266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>
        <p:scale>
          <a:sx n="106" d="100"/>
          <a:sy n="106" d="100"/>
        </p:scale>
        <p:origin x="-17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3FBE6-F333-4C5D-B5CB-FC1E51746397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C9F71-3DC2-4D39-81D5-69957BE9A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7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406C-357A-4263-9DBC-0A07CEF2B4D4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3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Администрация МО Нижнепавловский сельсовет Оренбургского района Оренбургской области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sz="5200" b="1" dirty="0" smtClean="0">
                <a:latin typeface="Monotype Corsiva" pitchFamily="66" charset="0"/>
              </a:rPr>
              <a:t>Приобретение светильников уличного освещения </a:t>
            </a:r>
          </a:p>
          <a:p>
            <a:pPr algn="ctr">
              <a:buNone/>
            </a:pPr>
            <a:endParaRPr lang="ru-RU" sz="48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000" b="1" dirty="0" smtClean="0">
                <a:latin typeface="Monotype Corsiva" pitchFamily="66" charset="0"/>
              </a:rPr>
              <a:t>Руководитель инициативной группы  </a:t>
            </a:r>
          </a:p>
          <a:p>
            <a:pPr algn="ctr">
              <a:buNone/>
            </a:pPr>
            <a:r>
              <a:rPr lang="ru-RU" sz="3000" b="1" dirty="0" smtClean="0">
                <a:latin typeface="Monotype Corsiva" pitchFamily="66" charset="0"/>
              </a:rPr>
              <a:t>Бунина Евгения Владимировна.</a:t>
            </a:r>
            <a:endParaRPr lang="ru-RU" sz="3000" b="1" dirty="0">
              <a:latin typeface="Monotype Corsiva" pitchFamily="66" charset="0"/>
            </a:endParaRPr>
          </a:p>
          <a:p>
            <a:pPr algn="ctr">
              <a:buNone/>
            </a:pPr>
            <a:endParaRPr lang="ru-RU" sz="2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Monotype Corsiva" pitchFamily="66" charset="0"/>
              </a:rPr>
              <a:t>2022 г</a:t>
            </a:r>
          </a:p>
          <a:p>
            <a:pPr algn="ctr">
              <a:buNone/>
            </a:pP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20" y="2527414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С.Нижняя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авловка – старинное казачье село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основано в 1830 году. Особенность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села -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его протяженность. Главные улицы села это улицы Советская и 50 лет Октября, имеют общую длину более 7 км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Всего в Нижней Павловке 56 улиц.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3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pPr marL="2404872" lvl="8" inden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о проведении собрания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размещены на информационном стендах, на магазинах,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Zamanova\Desktop\инициативное бюджетирование\НП\фото\фото объявл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1542">
            <a:off x="467545" y="1480928"/>
            <a:ext cx="3024335" cy="360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206">
            <a:off x="3923928" y="2204864"/>
            <a:ext cx="4752528" cy="41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9122" y="0"/>
            <a:ext cx="913487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atin typeface="Monotype Corsiva" pitchFamily="66" charset="0"/>
              </a:rPr>
              <a:t>Собрание </a:t>
            </a:r>
            <a:endParaRPr lang="ru-RU" sz="8000" b="1" dirty="0">
              <a:latin typeface="Monotype Corsiva" pitchFamily="66" charset="0"/>
            </a:endParaRPr>
          </a:p>
        </p:txBody>
      </p:sp>
      <p:pic>
        <p:nvPicPr>
          <p:cNvPr id="2050" name="Picture 2" descr="C:\Users\Zamanova\Desktop\инициативное бюджетирование\НП\фото\4SRcZrLKav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3502"/>
            <a:ext cx="3410750" cy="247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manova\Desktop\инициативное бюджетирование\НП\фото\5TSlMiraKf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78252"/>
            <a:ext cx="3384376" cy="223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-36512" y="-24755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0384" y="214290"/>
            <a:ext cx="8794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программы «Светлая область» сетевые подразделения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Оренбургэнерго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новых линий электропередачи, предназначенных для освещения улиц сел и деревень Оренбургской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2013-2014 году в рамках данной программы в с.Нижняя Павловка были установлены светильники уличного освещения. На сегодняшний день они находятся в неудовлетворительном состоянии . За 2021-2022год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обслуживание и ремонт светильников уличного освещения было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потрачено 848тыс.руб. из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Zamanova\Desktop\инициативное бюджетирование\НП\фото\фото фонарь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792">
            <a:off x="395536" y="2420888"/>
            <a:ext cx="31177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amanova\Desktop\инициативное бюджетирование\НП\фото\фото фонарь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884">
            <a:off x="4932040" y="2420888"/>
            <a:ext cx="29838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-36512" y="-24755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0384" y="214290"/>
            <a:ext cx="87941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источники финансирования инициативного проекта:</a:t>
            </a:r>
          </a:p>
          <a:p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местного бюджета  15,37 % от общей суммы реализации  проекта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Безвозмездное поступление от жителей села, юридических лиц и других внебюджетных источников 20% от суммы субсидии из областного бюджета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928670"/>
            <a:ext cx="785818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 по решению проблемы :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 подготовительные работы: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Вклад населения в реализацию проекта в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неденежной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форме (уборка и покос травы вокруг световых опор вдоль улиц с.Нижняя Павловка)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 Приобретение светильников уличного освещения «Победа»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LED 60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-К/К50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демонтаж старых и установка новых светильников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396"/>
          <a:stretch>
            <a:fillRect/>
          </a:stretch>
        </p:blipFill>
        <p:spPr bwMode="auto">
          <a:xfrm>
            <a:off x="9071" y="0"/>
            <a:ext cx="9134929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4282" y="1067122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</a:t>
            </a:r>
            <a:r>
              <a:rPr kumimoji="0" lang="ru-RU" sz="32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результаты: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Бесперебойная работа фонарей уличного освещения, снижение затрат и внешний эстетичный вид.</a:t>
            </a:r>
            <a:endParaRPr kumimoji="0" lang="ru-RU" sz="2800" i="1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Zamanova\Desktop\инициативное бюджетирование\НП\фото\1679ae87-6bbb-421c-94f2-47d213c1c82d_pobeda_dku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4108991" cy="27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23574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211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Администрация МО Нижнепавловский сельсовет Оренбургского района Оренбургской области</vt:lpstr>
      <vt:lpstr>Презентация PowerPoint</vt:lpstr>
      <vt:lpstr>Объявление о проведении собрания Были размещены на информационном стендах, на магазинах, на официальном сайте администрации.</vt:lpstr>
      <vt:lpstr>Собрание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Савкинского сельсовета  Баганского района Новосибирской области</dc:title>
  <dc:creator>1</dc:creator>
  <cp:lastModifiedBy>Zamanova</cp:lastModifiedBy>
  <cp:revision>50</cp:revision>
  <dcterms:created xsi:type="dcterms:W3CDTF">2018-04-12T05:04:07Z</dcterms:created>
  <dcterms:modified xsi:type="dcterms:W3CDTF">2023-01-13T06:15:23Z</dcterms:modified>
</cp:coreProperties>
</file>